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867053-A536-D045-F707-35A68DC79C85}" v="1" dt="2025-11-05T10:59:56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87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4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53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3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58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62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4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94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887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1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32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304D6-C99B-4059-9826-16BF170B64F3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36ED-A68F-460B-9F13-86A18448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10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frog.org/sign-in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8557"/>
          </a:xfrm>
        </p:spPr>
        <p:txBody>
          <a:bodyPr/>
          <a:lstStyle/>
          <a:p>
            <a:r>
              <a:rPr lang="en-GB"/>
              <a:t>Year 10 Work Experience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436" y="1223683"/>
            <a:ext cx="5473140" cy="753036"/>
          </a:xfrm>
        </p:spPr>
        <p:txBody>
          <a:bodyPr>
            <a:normAutofit/>
          </a:bodyPr>
          <a:lstStyle/>
          <a:p>
            <a:r>
              <a:rPr lang="en-GB"/>
              <a:t>UNIFROG-</a:t>
            </a:r>
            <a:r>
              <a:rPr lang="en-GB">
                <a:solidFill>
                  <a:srgbClr val="FF0000"/>
                </a:solidFill>
              </a:rPr>
              <a:t>if you have not set up before</a:t>
            </a:r>
            <a:r>
              <a:rPr lang="en-GB"/>
              <a:t>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906" y="2218765"/>
            <a:ext cx="5338669" cy="4397188"/>
          </a:xfrm>
        </p:spPr>
        <p:txBody>
          <a:bodyPr>
            <a:normAutofit/>
          </a:bodyPr>
          <a:lstStyle/>
          <a:p>
            <a:r>
              <a:rPr lang="en-GB" sz="2400">
                <a:hlinkClick r:id="rId2"/>
              </a:rPr>
              <a:t>www.unifrog.org/sign-in</a:t>
            </a:r>
            <a:endParaRPr lang="en-GB" sz="2400"/>
          </a:p>
          <a:p>
            <a:r>
              <a:rPr lang="en-GB" sz="2400"/>
              <a:t>Click ‘re-set password/resend email link’</a:t>
            </a:r>
          </a:p>
          <a:p>
            <a:r>
              <a:rPr lang="en-GB" sz="2400"/>
              <a:t>Enter your </a:t>
            </a:r>
            <a:r>
              <a:rPr lang="en-GB" sz="2400" b="1"/>
              <a:t>school</a:t>
            </a:r>
            <a:r>
              <a:rPr lang="en-GB" sz="2400"/>
              <a:t> email address on next page</a:t>
            </a:r>
          </a:p>
          <a:p>
            <a:r>
              <a:rPr lang="en-GB" sz="2400"/>
              <a:t>Click ‘send now’</a:t>
            </a:r>
          </a:p>
          <a:p>
            <a:r>
              <a:rPr lang="en-GB" sz="2400"/>
              <a:t>You will be sent a reset password email</a:t>
            </a:r>
          </a:p>
          <a:p>
            <a:r>
              <a:rPr lang="en-GB" sz="2400"/>
              <a:t>Use to reset password and log on</a:t>
            </a:r>
          </a:p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98494"/>
            <a:ext cx="5183188" cy="578225"/>
          </a:xfrm>
        </p:spPr>
        <p:txBody>
          <a:bodyPr/>
          <a:lstStyle/>
          <a:p>
            <a:r>
              <a:rPr lang="en-GB"/>
              <a:t>UNIFROG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218766"/>
            <a:ext cx="5338482" cy="4303058"/>
          </a:xfrm>
        </p:spPr>
        <p:txBody>
          <a:bodyPr>
            <a:normAutofit fontScale="92500" lnSpcReduction="20000"/>
          </a:bodyPr>
          <a:lstStyle/>
          <a:p>
            <a:r>
              <a:rPr lang="en-GB" sz="2400">
                <a:hlinkClick r:id="rId2"/>
              </a:rPr>
              <a:t>www.unifrog.org/sign-in</a:t>
            </a:r>
            <a:endParaRPr lang="en-GB" sz="2400"/>
          </a:p>
          <a:p>
            <a:r>
              <a:rPr lang="en-GB" sz="2400"/>
              <a:t>Enter your </a:t>
            </a:r>
            <a:r>
              <a:rPr lang="en-GB" sz="2400" b="1"/>
              <a:t>school</a:t>
            </a:r>
            <a:r>
              <a:rPr lang="en-GB" sz="2400"/>
              <a:t> email address and password</a:t>
            </a:r>
          </a:p>
          <a:p>
            <a:r>
              <a:rPr lang="en-GB" sz="2400"/>
              <a:t>Placements tool will be on your home page or scroll down to  ‘Exploring Pathways’</a:t>
            </a:r>
          </a:p>
          <a:p>
            <a:r>
              <a:rPr lang="en-GB" sz="2400"/>
              <a:t>The ‘placements ’ tile will be found there (</a:t>
            </a:r>
            <a:r>
              <a:rPr lang="en-GB" sz="2400" b="1"/>
              <a:t>if these tiles are not there, search ‘placements tool’ )</a:t>
            </a:r>
          </a:p>
          <a:p>
            <a:r>
              <a:rPr lang="en-GB" sz="2400"/>
              <a:t>Click ‘go to tool’ and click ‘add new placement’</a:t>
            </a:r>
          </a:p>
          <a:p>
            <a:r>
              <a:rPr lang="en-GB" sz="2400"/>
              <a:t>Complete ‘Student initial page’</a:t>
            </a:r>
          </a:p>
          <a:p>
            <a:r>
              <a:rPr lang="en-GB" sz="2400"/>
              <a:t>Do not forget to press ‘finished’ and ‘add placement’ when completed</a:t>
            </a:r>
          </a:p>
          <a:p>
            <a:endParaRPr lang="en-GB" sz="240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3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6A8CCA4A36CD43B4DC56DEF5E72236" ma:contentTypeVersion="19" ma:contentTypeDescription="Create a new document." ma:contentTypeScope="" ma:versionID="3ac6d30d5d9e3ed2dc910b1639a80d31">
  <xsd:schema xmlns:xsd="http://www.w3.org/2001/XMLSchema" xmlns:xs="http://www.w3.org/2001/XMLSchema" xmlns:p="http://schemas.microsoft.com/office/2006/metadata/properties" xmlns:ns2="17c533e3-07b8-4334-b20b-3bfdadc2e2a2" xmlns:ns3="e7378257-1b0d-40e8-8fc0-30a8edd3a3b2" targetNamespace="http://schemas.microsoft.com/office/2006/metadata/properties" ma:root="true" ma:fieldsID="d646f29bca0c53da7df248aadf5c0f8d" ns2:_="" ns3:_="">
    <xsd:import namespace="17c533e3-07b8-4334-b20b-3bfdadc2e2a2"/>
    <xsd:import namespace="e7378257-1b0d-40e8-8fc0-30a8edd3a3b2"/>
    <xsd:element name="properties">
      <xsd:complexType>
        <xsd:sequence>
          <xsd:element name="documentManagement">
            <xsd:complexType>
              <xsd:all>
                <xsd:element ref="ns2:mc529e760b7e41cda064179e48f818db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3:MediaServiceOC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c533e3-07b8-4334-b20b-3bfdadc2e2a2" elementFormDefault="qualified">
    <xsd:import namespace="http://schemas.microsoft.com/office/2006/documentManagement/types"/>
    <xsd:import namespace="http://schemas.microsoft.com/office/infopath/2007/PartnerControls"/>
    <xsd:element name="mc529e760b7e41cda064179e48f818db" ma:index="9" nillable="true" ma:taxonomy="true" ma:internalName="mc529e760b7e41cda064179e48f818db" ma:taxonomyFieldName="Staff_x0020_Category" ma:displayName="Staff Category" ma:fieldId="{6c529e76-0b7e-41cd-a064-179e48f818db}" ma:sspId="01ac5940-4b2e-4e4d-b61b-e7b944ab1b28" ma:termSetId="4b3082ae-4067-4501-8f79-46119ad189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19c4c60b-3899-437d-9589-18130eb77278}" ma:internalName="TaxCatchAll" ma:showField="CatchAllData" ma:web="17c533e3-07b8-4334-b20b-3bfdadc2e2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378257-1b0d-40e8-8fc0-30a8edd3a3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1ac5940-4b2e-4e4d-b61b-e7b944ab1b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378257-1b0d-40e8-8fc0-30a8edd3a3b2">
      <Terms xmlns="http://schemas.microsoft.com/office/infopath/2007/PartnerControls"/>
    </lcf76f155ced4ddcb4097134ff3c332f>
    <mc529e760b7e41cda064179e48f818db xmlns="17c533e3-07b8-4334-b20b-3bfdadc2e2a2">
      <Terms xmlns="http://schemas.microsoft.com/office/infopath/2007/PartnerControls"/>
    </mc529e760b7e41cda064179e48f818db>
    <TaxCatchAll xmlns="17c533e3-07b8-4334-b20b-3bfdadc2e2a2" xsi:nil="true"/>
  </documentManagement>
</p:properties>
</file>

<file path=customXml/itemProps1.xml><?xml version="1.0" encoding="utf-8"?>
<ds:datastoreItem xmlns:ds="http://schemas.openxmlformats.org/officeDocument/2006/customXml" ds:itemID="{62158996-9290-448B-AAEC-46D94045BB69}"/>
</file>

<file path=customXml/itemProps2.xml><?xml version="1.0" encoding="utf-8"?>
<ds:datastoreItem xmlns:ds="http://schemas.openxmlformats.org/officeDocument/2006/customXml" ds:itemID="{20788D93-65AE-4421-821F-AE32513BA7F8}"/>
</file>

<file path=customXml/itemProps3.xml><?xml version="1.0" encoding="utf-8"?>
<ds:datastoreItem xmlns:ds="http://schemas.openxmlformats.org/officeDocument/2006/customXml" ds:itemID="{61D08FFD-1E21-4250-B7AF-3D1A10D9773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Year 10 Work Experience</vt:lpstr>
    </vt:vector>
  </TitlesOfParts>
  <Company>HfL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Wright</dc:creator>
  <cp:lastModifiedBy>S Woodhouse</cp:lastModifiedBy>
  <cp:revision>2</cp:revision>
  <dcterms:created xsi:type="dcterms:W3CDTF">2023-05-16T22:07:49Z</dcterms:created>
  <dcterms:modified xsi:type="dcterms:W3CDTF">2025-11-06T10:10:39Z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0x0101004C6A8CCA4A36CD43B4DC56DEF5E72236</vt:lpwstr>
  </property>
</Properties>
</file>